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0425" cy="36036250"/>
  <p:notesSz cx="6761163" cy="9942513"/>
  <p:defaultTextStyle>
    <a:defPPr>
      <a:defRPr lang="en-US"/>
    </a:defPPr>
    <a:lvl1pPr marL="0" algn="l" defTabSz="1725910" rtl="0" eaLnBrk="1" latinLnBrk="0" hangingPunct="1">
      <a:defRPr sz="3369" kern="1200">
        <a:solidFill>
          <a:schemeClr val="tx1"/>
        </a:solidFill>
        <a:latin typeface="+mn-lt"/>
        <a:ea typeface="+mn-ea"/>
        <a:cs typeface="+mn-cs"/>
      </a:defRPr>
    </a:lvl1pPr>
    <a:lvl2pPr marL="862955" algn="l" defTabSz="1725910" rtl="0" eaLnBrk="1" latinLnBrk="0" hangingPunct="1">
      <a:defRPr sz="3369" kern="1200">
        <a:solidFill>
          <a:schemeClr val="tx1"/>
        </a:solidFill>
        <a:latin typeface="+mn-lt"/>
        <a:ea typeface="+mn-ea"/>
        <a:cs typeface="+mn-cs"/>
      </a:defRPr>
    </a:lvl2pPr>
    <a:lvl3pPr marL="1725910" algn="l" defTabSz="1725910" rtl="0" eaLnBrk="1" latinLnBrk="0" hangingPunct="1">
      <a:defRPr sz="3369" kern="1200">
        <a:solidFill>
          <a:schemeClr val="tx1"/>
        </a:solidFill>
        <a:latin typeface="+mn-lt"/>
        <a:ea typeface="+mn-ea"/>
        <a:cs typeface="+mn-cs"/>
      </a:defRPr>
    </a:lvl3pPr>
    <a:lvl4pPr marL="2588865" algn="l" defTabSz="1725910" rtl="0" eaLnBrk="1" latinLnBrk="0" hangingPunct="1">
      <a:defRPr sz="3369" kern="1200">
        <a:solidFill>
          <a:schemeClr val="tx1"/>
        </a:solidFill>
        <a:latin typeface="+mn-lt"/>
        <a:ea typeface="+mn-ea"/>
        <a:cs typeface="+mn-cs"/>
      </a:defRPr>
    </a:lvl4pPr>
    <a:lvl5pPr marL="3451818" algn="l" defTabSz="1725910" rtl="0" eaLnBrk="1" latinLnBrk="0" hangingPunct="1">
      <a:defRPr sz="3369" kern="1200">
        <a:solidFill>
          <a:schemeClr val="tx1"/>
        </a:solidFill>
        <a:latin typeface="+mn-lt"/>
        <a:ea typeface="+mn-ea"/>
        <a:cs typeface="+mn-cs"/>
      </a:defRPr>
    </a:lvl5pPr>
    <a:lvl6pPr marL="4314774" algn="l" defTabSz="1725910" rtl="0" eaLnBrk="1" latinLnBrk="0" hangingPunct="1">
      <a:defRPr sz="3369" kern="1200">
        <a:solidFill>
          <a:schemeClr val="tx1"/>
        </a:solidFill>
        <a:latin typeface="+mn-lt"/>
        <a:ea typeface="+mn-ea"/>
        <a:cs typeface="+mn-cs"/>
      </a:defRPr>
    </a:lvl6pPr>
    <a:lvl7pPr marL="5177729" algn="l" defTabSz="1725910" rtl="0" eaLnBrk="1" latinLnBrk="0" hangingPunct="1">
      <a:defRPr sz="3369" kern="1200">
        <a:solidFill>
          <a:schemeClr val="tx1"/>
        </a:solidFill>
        <a:latin typeface="+mn-lt"/>
        <a:ea typeface="+mn-ea"/>
        <a:cs typeface="+mn-cs"/>
      </a:defRPr>
    </a:lvl7pPr>
    <a:lvl8pPr marL="6040685" algn="l" defTabSz="1725910" rtl="0" eaLnBrk="1" latinLnBrk="0" hangingPunct="1">
      <a:defRPr sz="3369" kern="1200">
        <a:solidFill>
          <a:schemeClr val="tx1"/>
        </a:solidFill>
        <a:latin typeface="+mn-lt"/>
        <a:ea typeface="+mn-ea"/>
        <a:cs typeface="+mn-cs"/>
      </a:defRPr>
    </a:lvl8pPr>
    <a:lvl9pPr marL="6903639" algn="l" defTabSz="1725910" rtl="0" eaLnBrk="1" latinLnBrk="0" hangingPunct="1">
      <a:defRPr sz="33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162" userDrawn="1">
          <p15:clr>
            <a:srgbClr val="A4A3A4"/>
          </p15:clr>
        </p15:guide>
        <p15:guide id="2" pos="43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1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7" autoAdjust="0"/>
    <p:restoredTop sz="94660"/>
  </p:normalViewPr>
  <p:slideViewPr>
    <p:cSldViewPr>
      <p:cViewPr>
        <p:scale>
          <a:sx n="10" d="100"/>
          <a:sy n="10" d="100"/>
        </p:scale>
        <p:origin x="-2442" y="-246"/>
      </p:cViewPr>
      <p:guideLst>
        <p:guide orient="horz" pos="5162"/>
        <p:guide pos="43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089" cy="498539"/>
          </a:xfrm>
          <a:prstGeom prst="rect">
            <a:avLst/>
          </a:prstGeom>
        </p:spPr>
        <p:txBody>
          <a:bodyPr vert="horz" lIns="44486" tIns="22243" rIns="44486" bIns="22243" rtlCol="0"/>
          <a:lstStyle>
            <a:lvl1pPr algn="r">
              <a:defRPr sz="6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565" y="0"/>
            <a:ext cx="2930089" cy="498539"/>
          </a:xfrm>
          <a:prstGeom prst="rect">
            <a:avLst/>
          </a:prstGeom>
        </p:spPr>
        <p:txBody>
          <a:bodyPr vert="horz" lIns="44486" tIns="22243" rIns="44486" bIns="22243" rtlCol="0"/>
          <a:lstStyle>
            <a:lvl1pPr algn="l">
              <a:defRPr sz="600"/>
            </a:lvl1pPr>
          </a:lstStyle>
          <a:p>
            <a:fld id="{FD41394E-93AD-43F1-8BB6-38B15EF4DB1D}" type="datetimeFigureOut">
              <a:rPr lang="ar-EG" smtClean="0"/>
              <a:pPr/>
              <a:t>06/02/1441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1243013"/>
            <a:ext cx="26812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486" tIns="22243" rIns="44486" bIns="22243" rtlCol="0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5188"/>
            <a:ext cx="5408930" cy="3914511"/>
          </a:xfrm>
          <a:prstGeom prst="rect">
            <a:avLst/>
          </a:prstGeom>
        </p:spPr>
        <p:txBody>
          <a:bodyPr vert="horz" lIns="44486" tIns="22243" rIns="44486" bIns="2224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974"/>
            <a:ext cx="2930089" cy="498539"/>
          </a:xfrm>
          <a:prstGeom prst="rect">
            <a:avLst/>
          </a:prstGeom>
        </p:spPr>
        <p:txBody>
          <a:bodyPr vert="horz" lIns="44486" tIns="22243" rIns="44486" bIns="22243" rtlCol="0" anchor="b"/>
          <a:lstStyle>
            <a:lvl1pPr algn="r">
              <a:defRPr sz="6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565" y="9443974"/>
            <a:ext cx="2930089" cy="498539"/>
          </a:xfrm>
          <a:prstGeom prst="rect">
            <a:avLst/>
          </a:prstGeom>
        </p:spPr>
        <p:txBody>
          <a:bodyPr vert="horz" lIns="44486" tIns="22243" rIns="44486" bIns="22243" rtlCol="0" anchor="b"/>
          <a:lstStyle>
            <a:lvl1pPr algn="l">
              <a:defRPr sz="600"/>
            </a:lvl1pPr>
          </a:lstStyle>
          <a:p>
            <a:fld id="{863014F5-E9CC-4EC6-AD1C-E3B755351D23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85797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74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1pPr>
    <a:lvl2pPr marL="405371" algn="l" defTabSz="81074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2pPr>
    <a:lvl3pPr marL="810743" algn="l" defTabSz="81074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3pPr>
    <a:lvl4pPr marL="1216114" algn="l" defTabSz="81074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4pPr>
    <a:lvl5pPr marL="1621486" algn="l" defTabSz="81074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5pPr>
    <a:lvl6pPr marL="2026857" algn="l" defTabSz="81074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6pPr>
    <a:lvl7pPr marL="2432229" algn="l" defTabSz="81074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7pPr>
    <a:lvl8pPr marL="2837600" algn="l" defTabSz="81074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8pPr>
    <a:lvl9pPr marL="3242972" algn="l" defTabSz="81074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0033" y="11171239"/>
            <a:ext cx="24480361" cy="27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320065" y="20180302"/>
            <a:ext cx="20160296" cy="27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40023" y="8288339"/>
            <a:ext cx="12528185" cy="27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4832217" y="8288339"/>
            <a:ext cx="12528185" cy="27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071" y="10686"/>
            <a:ext cx="28775996" cy="36015761"/>
          </a:xfrm>
          <a:custGeom>
            <a:avLst/>
            <a:gdLst/>
            <a:ahLst/>
            <a:cxnLst/>
            <a:rect l="l" t="t" r="r" b="b"/>
            <a:pathLst>
              <a:path w="14211935" h="20092670">
                <a:moveTo>
                  <a:pt x="0" y="0"/>
                </a:moveTo>
                <a:lnTo>
                  <a:pt x="14211454" y="0"/>
                </a:lnTo>
                <a:lnTo>
                  <a:pt x="14211454" y="20092177"/>
                </a:lnTo>
                <a:lnTo>
                  <a:pt x="0" y="20092177"/>
                </a:lnTo>
                <a:lnTo>
                  <a:pt x="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0022" y="1441449"/>
            <a:ext cx="25920381" cy="27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0022" y="8288339"/>
            <a:ext cx="25920381" cy="27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792146" y="33513716"/>
            <a:ext cx="9216134" cy="5190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40023" y="33513716"/>
            <a:ext cx="6624098" cy="5190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0736306" y="33513716"/>
            <a:ext cx="6624098" cy="5190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2050" name="Picture 2" descr="C:\Users\KID\Desktop\FIXx - Copy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8827482" cy="3602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18534">
        <a:defRPr>
          <a:latin typeface="+mn-lt"/>
          <a:ea typeface="+mn-ea"/>
          <a:cs typeface="+mn-cs"/>
        </a:defRPr>
      </a:lvl2pPr>
      <a:lvl3pPr marL="1637070">
        <a:defRPr>
          <a:latin typeface="+mn-lt"/>
          <a:ea typeface="+mn-ea"/>
          <a:cs typeface="+mn-cs"/>
        </a:defRPr>
      </a:lvl3pPr>
      <a:lvl4pPr marL="2455604">
        <a:defRPr>
          <a:latin typeface="+mn-lt"/>
          <a:ea typeface="+mn-ea"/>
          <a:cs typeface="+mn-cs"/>
        </a:defRPr>
      </a:lvl4pPr>
      <a:lvl5pPr marL="3274138">
        <a:defRPr>
          <a:latin typeface="+mn-lt"/>
          <a:ea typeface="+mn-ea"/>
          <a:cs typeface="+mn-cs"/>
        </a:defRPr>
      </a:lvl5pPr>
      <a:lvl6pPr marL="4092674">
        <a:defRPr>
          <a:latin typeface="+mn-lt"/>
          <a:ea typeface="+mn-ea"/>
          <a:cs typeface="+mn-cs"/>
        </a:defRPr>
      </a:lvl6pPr>
      <a:lvl7pPr marL="4911208">
        <a:defRPr>
          <a:latin typeface="+mn-lt"/>
          <a:ea typeface="+mn-ea"/>
          <a:cs typeface="+mn-cs"/>
        </a:defRPr>
      </a:lvl7pPr>
      <a:lvl8pPr marL="5729743">
        <a:defRPr>
          <a:latin typeface="+mn-lt"/>
          <a:ea typeface="+mn-ea"/>
          <a:cs typeface="+mn-cs"/>
        </a:defRPr>
      </a:lvl8pPr>
      <a:lvl9pPr marL="654827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18534">
        <a:defRPr>
          <a:latin typeface="+mn-lt"/>
          <a:ea typeface="+mn-ea"/>
          <a:cs typeface="+mn-cs"/>
        </a:defRPr>
      </a:lvl2pPr>
      <a:lvl3pPr marL="1637070">
        <a:defRPr>
          <a:latin typeface="+mn-lt"/>
          <a:ea typeface="+mn-ea"/>
          <a:cs typeface="+mn-cs"/>
        </a:defRPr>
      </a:lvl3pPr>
      <a:lvl4pPr marL="2455604">
        <a:defRPr>
          <a:latin typeface="+mn-lt"/>
          <a:ea typeface="+mn-ea"/>
          <a:cs typeface="+mn-cs"/>
        </a:defRPr>
      </a:lvl4pPr>
      <a:lvl5pPr marL="3274138">
        <a:defRPr>
          <a:latin typeface="+mn-lt"/>
          <a:ea typeface="+mn-ea"/>
          <a:cs typeface="+mn-cs"/>
        </a:defRPr>
      </a:lvl5pPr>
      <a:lvl6pPr marL="4092674">
        <a:defRPr>
          <a:latin typeface="+mn-lt"/>
          <a:ea typeface="+mn-ea"/>
          <a:cs typeface="+mn-cs"/>
        </a:defRPr>
      </a:lvl6pPr>
      <a:lvl7pPr marL="4911208">
        <a:defRPr>
          <a:latin typeface="+mn-lt"/>
          <a:ea typeface="+mn-ea"/>
          <a:cs typeface="+mn-cs"/>
        </a:defRPr>
      </a:lvl7pPr>
      <a:lvl8pPr marL="5729743">
        <a:defRPr>
          <a:latin typeface="+mn-lt"/>
          <a:ea typeface="+mn-ea"/>
          <a:cs typeface="+mn-cs"/>
        </a:defRPr>
      </a:lvl8pPr>
      <a:lvl9pPr marL="654827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/>
          <p:nvPr/>
        </p:nvSpPr>
        <p:spPr>
          <a:xfrm>
            <a:off x="14877249" y="29981525"/>
            <a:ext cx="13086563" cy="2888019"/>
          </a:xfrm>
          <a:custGeom>
            <a:avLst/>
            <a:gdLst/>
            <a:ahLst/>
            <a:cxnLst/>
            <a:rect l="l" t="t" r="r" b="b"/>
            <a:pathLst>
              <a:path w="6468109" h="2665094">
                <a:moveTo>
                  <a:pt x="6397574" y="0"/>
                </a:moveTo>
                <a:lnTo>
                  <a:pt x="70523" y="0"/>
                </a:lnTo>
                <a:lnTo>
                  <a:pt x="48286" y="3609"/>
                </a:lnTo>
                <a:lnTo>
                  <a:pt x="28933" y="13649"/>
                </a:lnTo>
                <a:lnTo>
                  <a:pt x="13647" y="28934"/>
                </a:lnTo>
                <a:lnTo>
                  <a:pt x="3608" y="48281"/>
                </a:lnTo>
                <a:lnTo>
                  <a:pt x="0" y="70505"/>
                </a:lnTo>
                <a:lnTo>
                  <a:pt x="0" y="2594041"/>
                </a:lnTo>
                <a:lnTo>
                  <a:pt x="13647" y="2635606"/>
                </a:lnTo>
                <a:lnTo>
                  <a:pt x="48286" y="2660930"/>
                </a:lnTo>
                <a:lnTo>
                  <a:pt x="70523" y="2664540"/>
                </a:lnTo>
                <a:lnTo>
                  <a:pt x="6397574" y="2664540"/>
                </a:lnTo>
                <a:lnTo>
                  <a:pt x="6439117" y="2650891"/>
                </a:lnTo>
                <a:lnTo>
                  <a:pt x="6464430" y="2616261"/>
                </a:lnTo>
                <a:lnTo>
                  <a:pt x="6468038" y="2594041"/>
                </a:lnTo>
                <a:lnTo>
                  <a:pt x="6468038" y="70505"/>
                </a:lnTo>
                <a:lnTo>
                  <a:pt x="6454394" y="28934"/>
                </a:lnTo>
                <a:lnTo>
                  <a:pt x="6419782" y="3609"/>
                </a:lnTo>
                <a:lnTo>
                  <a:pt x="6397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72" name="object 72"/>
          <p:cNvSpPr/>
          <p:nvPr/>
        </p:nvSpPr>
        <p:spPr>
          <a:xfrm>
            <a:off x="572673" y="4302124"/>
            <a:ext cx="13430768" cy="6128903"/>
          </a:xfrm>
          <a:custGeom>
            <a:avLst/>
            <a:gdLst/>
            <a:ahLst/>
            <a:cxnLst/>
            <a:rect l="l" t="t" r="r" b="b"/>
            <a:pathLst>
              <a:path w="6477634" h="3197860">
                <a:moveTo>
                  <a:pt x="6406563" y="0"/>
                </a:moveTo>
                <a:lnTo>
                  <a:pt x="70501" y="0"/>
                </a:lnTo>
                <a:lnTo>
                  <a:pt x="48279" y="3614"/>
                </a:lnTo>
                <a:lnTo>
                  <a:pt x="28934" y="13664"/>
                </a:lnTo>
                <a:lnTo>
                  <a:pt x="13649" y="28959"/>
                </a:lnTo>
                <a:lnTo>
                  <a:pt x="3609" y="48309"/>
                </a:lnTo>
                <a:lnTo>
                  <a:pt x="0" y="70523"/>
                </a:lnTo>
                <a:lnTo>
                  <a:pt x="0" y="3126922"/>
                </a:lnTo>
                <a:lnTo>
                  <a:pt x="13649" y="3168512"/>
                </a:lnTo>
                <a:lnTo>
                  <a:pt x="48279" y="3193837"/>
                </a:lnTo>
                <a:lnTo>
                  <a:pt x="70501" y="3197446"/>
                </a:lnTo>
                <a:lnTo>
                  <a:pt x="6406563" y="3197446"/>
                </a:lnTo>
                <a:lnTo>
                  <a:pt x="6448106" y="3183798"/>
                </a:lnTo>
                <a:lnTo>
                  <a:pt x="6473418" y="3149159"/>
                </a:lnTo>
                <a:lnTo>
                  <a:pt x="6477026" y="3126922"/>
                </a:lnTo>
                <a:lnTo>
                  <a:pt x="6477026" y="70523"/>
                </a:lnTo>
                <a:lnTo>
                  <a:pt x="6463383" y="28959"/>
                </a:lnTo>
                <a:lnTo>
                  <a:pt x="6428771" y="3614"/>
                </a:lnTo>
                <a:lnTo>
                  <a:pt x="640656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75" name="object 75"/>
          <p:cNvSpPr/>
          <p:nvPr/>
        </p:nvSpPr>
        <p:spPr>
          <a:xfrm>
            <a:off x="14914240" y="5335070"/>
            <a:ext cx="13049572" cy="7733526"/>
          </a:xfrm>
          <a:custGeom>
            <a:avLst/>
            <a:gdLst/>
            <a:ahLst/>
            <a:cxnLst/>
            <a:rect l="l" t="t" r="r" b="b"/>
            <a:pathLst>
              <a:path w="6465569" h="3061335">
                <a:moveTo>
                  <a:pt x="6394892" y="0"/>
                </a:moveTo>
                <a:lnTo>
                  <a:pt x="70523" y="0"/>
                </a:lnTo>
                <a:lnTo>
                  <a:pt x="48309" y="3608"/>
                </a:lnTo>
                <a:lnTo>
                  <a:pt x="28959" y="13643"/>
                </a:lnTo>
                <a:lnTo>
                  <a:pt x="13664" y="28920"/>
                </a:lnTo>
                <a:lnTo>
                  <a:pt x="3614" y="48255"/>
                </a:lnTo>
                <a:lnTo>
                  <a:pt x="0" y="70463"/>
                </a:lnTo>
                <a:lnTo>
                  <a:pt x="0" y="2990407"/>
                </a:lnTo>
                <a:lnTo>
                  <a:pt x="13664" y="3031996"/>
                </a:lnTo>
                <a:lnTo>
                  <a:pt x="48309" y="3057321"/>
                </a:lnTo>
                <a:lnTo>
                  <a:pt x="70523" y="3060930"/>
                </a:lnTo>
                <a:lnTo>
                  <a:pt x="6394892" y="3060930"/>
                </a:lnTo>
                <a:lnTo>
                  <a:pt x="6436434" y="3047283"/>
                </a:lnTo>
                <a:lnTo>
                  <a:pt x="6461747" y="3012644"/>
                </a:lnTo>
                <a:lnTo>
                  <a:pt x="6465355" y="2990407"/>
                </a:lnTo>
                <a:lnTo>
                  <a:pt x="6465355" y="70463"/>
                </a:lnTo>
                <a:lnTo>
                  <a:pt x="6451712" y="28920"/>
                </a:lnTo>
                <a:lnTo>
                  <a:pt x="6417100" y="3608"/>
                </a:lnTo>
                <a:lnTo>
                  <a:pt x="6394892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77" name="object 77"/>
          <p:cNvSpPr/>
          <p:nvPr/>
        </p:nvSpPr>
        <p:spPr>
          <a:xfrm>
            <a:off x="14705012" y="29981525"/>
            <a:ext cx="13145574" cy="2858523"/>
          </a:xfrm>
          <a:custGeom>
            <a:avLst/>
            <a:gdLst/>
            <a:ahLst/>
            <a:cxnLst/>
            <a:rect l="l" t="t" r="r" b="b"/>
            <a:pathLst>
              <a:path w="6457950" h="2665094">
                <a:moveTo>
                  <a:pt x="6387082" y="0"/>
                </a:moveTo>
                <a:lnTo>
                  <a:pt x="70523" y="0"/>
                </a:lnTo>
                <a:lnTo>
                  <a:pt x="48286" y="3609"/>
                </a:lnTo>
                <a:lnTo>
                  <a:pt x="28933" y="13649"/>
                </a:lnTo>
                <a:lnTo>
                  <a:pt x="13647" y="28934"/>
                </a:lnTo>
                <a:lnTo>
                  <a:pt x="3608" y="48281"/>
                </a:lnTo>
                <a:lnTo>
                  <a:pt x="0" y="70505"/>
                </a:lnTo>
                <a:lnTo>
                  <a:pt x="0" y="2594041"/>
                </a:lnTo>
                <a:lnTo>
                  <a:pt x="13647" y="2635606"/>
                </a:lnTo>
                <a:lnTo>
                  <a:pt x="48286" y="2660930"/>
                </a:lnTo>
                <a:lnTo>
                  <a:pt x="70523" y="2664540"/>
                </a:lnTo>
                <a:lnTo>
                  <a:pt x="6387082" y="2664540"/>
                </a:lnTo>
                <a:lnTo>
                  <a:pt x="6428625" y="2650891"/>
                </a:lnTo>
                <a:lnTo>
                  <a:pt x="6453938" y="2616261"/>
                </a:lnTo>
                <a:lnTo>
                  <a:pt x="6457546" y="2594041"/>
                </a:lnTo>
                <a:lnTo>
                  <a:pt x="6457546" y="70505"/>
                </a:lnTo>
                <a:lnTo>
                  <a:pt x="6443902" y="28934"/>
                </a:lnTo>
                <a:lnTo>
                  <a:pt x="6409290" y="3609"/>
                </a:lnTo>
                <a:lnTo>
                  <a:pt x="6387082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53" name="object 53"/>
          <p:cNvSpPr/>
          <p:nvPr/>
        </p:nvSpPr>
        <p:spPr>
          <a:xfrm>
            <a:off x="74612" y="12442455"/>
            <a:ext cx="96622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31" y="0"/>
                </a:lnTo>
              </a:path>
            </a:pathLst>
          </a:custGeom>
          <a:ln w="3986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62" name="object 62"/>
          <p:cNvSpPr txBox="1"/>
          <p:nvPr/>
        </p:nvSpPr>
        <p:spPr>
          <a:xfrm>
            <a:off x="2589212" y="280908"/>
            <a:ext cx="25144414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3760775">
              <a:lnSpc>
                <a:spcPct val="90000"/>
              </a:lnSpc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Title</a:t>
            </a:r>
            <a:endParaRPr lang="en-US" sz="4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72678" y="4302209"/>
            <a:ext cx="13447207" cy="6020972"/>
          </a:xfrm>
          <a:custGeom>
            <a:avLst/>
            <a:gdLst/>
            <a:ahLst/>
            <a:cxnLst/>
            <a:rect l="l" t="t" r="r" b="b"/>
            <a:pathLst>
              <a:path w="6477634" h="3197860">
                <a:moveTo>
                  <a:pt x="6406540" y="3197393"/>
                </a:moveTo>
                <a:lnTo>
                  <a:pt x="70496" y="3197393"/>
                </a:lnTo>
                <a:lnTo>
                  <a:pt x="43124" y="3191830"/>
                </a:lnTo>
                <a:lnTo>
                  <a:pt x="20708" y="3176683"/>
                </a:lnTo>
                <a:lnTo>
                  <a:pt x="5562" y="3154262"/>
                </a:lnTo>
                <a:lnTo>
                  <a:pt x="0" y="3126880"/>
                </a:lnTo>
                <a:lnTo>
                  <a:pt x="0" y="70492"/>
                </a:lnTo>
                <a:lnTo>
                  <a:pt x="5562" y="43122"/>
                </a:lnTo>
                <a:lnTo>
                  <a:pt x="20708" y="20707"/>
                </a:lnTo>
                <a:lnTo>
                  <a:pt x="43124" y="5562"/>
                </a:lnTo>
                <a:lnTo>
                  <a:pt x="70496" y="0"/>
                </a:lnTo>
                <a:lnTo>
                  <a:pt x="6406540" y="0"/>
                </a:lnTo>
                <a:lnTo>
                  <a:pt x="6433912" y="5562"/>
                </a:lnTo>
                <a:lnTo>
                  <a:pt x="6456328" y="20707"/>
                </a:lnTo>
                <a:lnTo>
                  <a:pt x="6471473" y="43122"/>
                </a:lnTo>
                <a:lnTo>
                  <a:pt x="6477036" y="70492"/>
                </a:lnTo>
                <a:lnTo>
                  <a:pt x="6477036" y="3126880"/>
                </a:lnTo>
                <a:lnTo>
                  <a:pt x="6471473" y="3154262"/>
                </a:lnTo>
                <a:lnTo>
                  <a:pt x="6456328" y="3176683"/>
                </a:lnTo>
                <a:lnTo>
                  <a:pt x="6433912" y="3191830"/>
                </a:lnTo>
                <a:lnTo>
                  <a:pt x="6406540" y="3197393"/>
                </a:lnTo>
                <a:close/>
              </a:path>
            </a:pathLst>
          </a:custGeom>
          <a:ln w="47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67" name="object 67"/>
          <p:cNvSpPr/>
          <p:nvPr/>
        </p:nvSpPr>
        <p:spPr>
          <a:xfrm>
            <a:off x="14791386" y="5195220"/>
            <a:ext cx="13211189" cy="7938520"/>
          </a:xfrm>
          <a:custGeom>
            <a:avLst/>
            <a:gdLst/>
            <a:ahLst/>
            <a:cxnLst/>
            <a:rect l="l" t="t" r="r" b="b"/>
            <a:pathLst>
              <a:path w="6465569" h="3061335">
                <a:moveTo>
                  <a:pt x="6394838" y="3060944"/>
                </a:moveTo>
                <a:lnTo>
                  <a:pt x="70493" y="3060944"/>
                </a:lnTo>
                <a:lnTo>
                  <a:pt x="43123" y="3055381"/>
                </a:lnTo>
                <a:lnTo>
                  <a:pt x="20708" y="3040235"/>
                </a:lnTo>
                <a:lnTo>
                  <a:pt x="5562" y="3017820"/>
                </a:lnTo>
                <a:lnTo>
                  <a:pt x="0" y="2990450"/>
                </a:lnTo>
                <a:lnTo>
                  <a:pt x="0" y="70494"/>
                </a:lnTo>
                <a:lnTo>
                  <a:pt x="5562" y="43124"/>
                </a:lnTo>
                <a:lnTo>
                  <a:pt x="20708" y="20709"/>
                </a:lnTo>
                <a:lnTo>
                  <a:pt x="43123" y="5562"/>
                </a:lnTo>
                <a:lnTo>
                  <a:pt x="70493" y="0"/>
                </a:lnTo>
                <a:lnTo>
                  <a:pt x="6394838" y="0"/>
                </a:lnTo>
                <a:lnTo>
                  <a:pt x="6422219" y="5562"/>
                </a:lnTo>
                <a:lnTo>
                  <a:pt x="6444640" y="20709"/>
                </a:lnTo>
                <a:lnTo>
                  <a:pt x="6459788" y="43124"/>
                </a:lnTo>
                <a:lnTo>
                  <a:pt x="6465351" y="70494"/>
                </a:lnTo>
                <a:lnTo>
                  <a:pt x="6465351" y="2990450"/>
                </a:lnTo>
                <a:lnTo>
                  <a:pt x="6459788" y="3017820"/>
                </a:lnTo>
                <a:lnTo>
                  <a:pt x="6444640" y="3040235"/>
                </a:lnTo>
                <a:lnTo>
                  <a:pt x="6422219" y="3055381"/>
                </a:lnTo>
                <a:lnTo>
                  <a:pt x="6394838" y="3060944"/>
                </a:lnTo>
                <a:close/>
              </a:path>
            </a:pathLst>
          </a:custGeom>
          <a:ln w="477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70" name="object 70"/>
          <p:cNvSpPr/>
          <p:nvPr/>
        </p:nvSpPr>
        <p:spPr>
          <a:xfrm>
            <a:off x="14906746" y="29981525"/>
            <a:ext cx="12972721" cy="2888019"/>
          </a:xfrm>
          <a:custGeom>
            <a:avLst/>
            <a:gdLst/>
            <a:ahLst/>
            <a:cxnLst/>
            <a:rect l="l" t="t" r="r" b="b"/>
            <a:pathLst>
              <a:path w="6468109" h="2665094">
                <a:moveTo>
                  <a:pt x="6397583" y="2664545"/>
                </a:moveTo>
                <a:lnTo>
                  <a:pt x="70505" y="2664545"/>
                </a:lnTo>
                <a:lnTo>
                  <a:pt x="43133" y="2658981"/>
                </a:lnTo>
                <a:lnTo>
                  <a:pt x="20714" y="2643834"/>
                </a:lnTo>
                <a:lnTo>
                  <a:pt x="5564" y="2621417"/>
                </a:lnTo>
                <a:lnTo>
                  <a:pt x="0" y="2594044"/>
                </a:lnTo>
                <a:lnTo>
                  <a:pt x="0" y="70507"/>
                </a:lnTo>
                <a:lnTo>
                  <a:pt x="5564" y="43130"/>
                </a:lnTo>
                <a:lnTo>
                  <a:pt x="20714" y="20711"/>
                </a:lnTo>
                <a:lnTo>
                  <a:pt x="43133" y="5563"/>
                </a:lnTo>
                <a:lnTo>
                  <a:pt x="70505" y="0"/>
                </a:lnTo>
                <a:lnTo>
                  <a:pt x="6397583" y="0"/>
                </a:lnTo>
                <a:lnTo>
                  <a:pt x="6424952" y="5563"/>
                </a:lnTo>
                <a:lnTo>
                  <a:pt x="6447365" y="20711"/>
                </a:lnTo>
                <a:lnTo>
                  <a:pt x="6462509" y="43130"/>
                </a:lnTo>
                <a:lnTo>
                  <a:pt x="6468071" y="70507"/>
                </a:lnTo>
                <a:lnTo>
                  <a:pt x="6468071" y="2594044"/>
                </a:lnTo>
                <a:lnTo>
                  <a:pt x="6462509" y="2621417"/>
                </a:lnTo>
                <a:lnTo>
                  <a:pt x="6447365" y="2643834"/>
                </a:lnTo>
                <a:lnTo>
                  <a:pt x="6424952" y="2658981"/>
                </a:lnTo>
                <a:lnTo>
                  <a:pt x="6397583" y="2664545"/>
                </a:lnTo>
                <a:close/>
              </a:path>
            </a:pathLst>
          </a:custGeom>
          <a:ln w="23874">
            <a:solidFill>
              <a:schemeClr val="bg1"/>
            </a:solidFill>
            <a:prstDash val="dash"/>
          </a:ln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78" name="object 78"/>
          <p:cNvSpPr/>
          <p:nvPr/>
        </p:nvSpPr>
        <p:spPr>
          <a:xfrm>
            <a:off x="455612" y="3540125"/>
            <a:ext cx="4731512" cy="795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79" name="object 79"/>
          <p:cNvSpPr/>
          <p:nvPr/>
        </p:nvSpPr>
        <p:spPr>
          <a:xfrm>
            <a:off x="303212" y="3181730"/>
            <a:ext cx="1501450" cy="1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80" name="object 80"/>
          <p:cNvSpPr/>
          <p:nvPr/>
        </p:nvSpPr>
        <p:spPr>
          <a:xfrm>
            <a:off x="1286700" y="10550525"/>
            <a:ext cx="4731512" cy="795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81" name="object 81"/>
          <p:cNvSpPr/>
          <p:nvPr/>
        </p:nvSpPr>
        <p:spPr>
          <a:xfrm>
            <a:off x="531812" y="10245725"/>
            <a:ext cx="1501450" cy="1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82" name="object 82"/>
          <p:cNvSpPr/>
          <p:nvPr/>
        </p:nvSpPr>
        <p:spPr>
          <a:xfrm>
            <a:off x="1071417" y="17533085"/>
            <a:ext cx="4731512" cy="795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83" name="object 83"/>
          <p:cNvSpPr/>
          <p:nvPr/>
        </p:nvSpPr>
        <p:spPr>
          <a:xfrm>
            <a:off x="526079" y="17050130"/>
            <a:ext cx="1501450" cy="1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84" name="object 84"/>
          <p:cNvSpPr/>
          <p:nvPr/>
        </p:nvSpPr>
        <p:spPr>
          <a:xfrm>
            <a:off x="20191412" y="4334971"/>
            <a:ext cx="7010400" cy="88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RESULTS AND DISCUSSIONS</a:t>
            </a:r>
            <a:endParaRPr lang="en-US" sz="4000" dirty="0">
              <a:solidFill>
                <a:schemeClr val="bg1"/>
              </a:solidFill>
            </a:endParaRPr>
          </a:p>
          <a:p>
            <a:endParaRPr sz="2833" dirty="0"/>
          </a:p>
        </p:txBody>
      </p:sp>
      <p:sp>
        <p:nvSpPr>
          <p:cNvPr id="85" name="object 85"/>
          <p:cNvSpPr/>
          <p:nvPr/>
        </p:nvSpPr>
        <p:spPr>
          <a:xfrm>
            <a:off x="26668412" y="3848396"/>
            <a:ext cx="1501409" cy="1501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90" name="object 90"/>
          <p:cNvSpPr/>
          <p:nvPr/>
        </p:nvSpPr>
        <p:spPr>
          <a:xfrm>
            <a:off x="22706012" y="28911255"/>
            <a:ext cx="4731447" cy="7950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91" name="object 91"/>
          <p:cNvSpPr/>
          <p:nvPr/>
        </p:nvSpPr>
        <p:spPr>
          <a:xfrm>
            <a:off x="26668412" y="28585873"/>
            <a:ext cx="1501409" cy="1501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92" name="object 92"/>
          <p:cNvSpPr txBox="1"/>
          <p:nvPr/>
        </p:nvSpPr>
        <p:spPr>
          <a:xfrm>
            <a:off x="989138" y="10379218"/>
            <a:ext cx="4724274" cy="1009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7">
              <a:tabLst>
                <a:tab pos="1259634" algn="l"/>
              </a:tabLst>
            </a:pPr>
            <a:r>
              <a:rPr lang="en-US" sz="6560" b="1" spc="27" dirty="0">
                <a:solidFill>
                  <a:srgbClr val="FFFFFF"/>
                </a:solidFill>
                <a:latin typeface="Arial"/>
              </a:rPr>
              <a:t>2	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4000" dirty="0">
              <a:latin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360612" y="17637125"/>
            <a:ext cx="253035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1006406" y="17271947"/>
            <a:ext cx="511527" cy="1009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7"/>
            <a:r>
              <a:rPr sz="6560" b="1" spc="2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56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176978" y="3245064"/>
            <a:ext cx="1015434" cy="1514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7">
              <a:tabLst>
                <a:tab pos="3254812" algn="l"/>
              </a:tabLst>
            </a:pPr>
            <a:r>
              <a:rPr sz="328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6560" b="1" spc="27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656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3163212" y="29032200"/>
            <a:ext cx="5029200" cy="674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7">
              <a:tabLst>
                <a:tab pos="3261632" algn="l"/>
              </a:tabLst>
            </a:pPr>
            <a:r>
              <a:rPr lang="en-US" sz="4400" b="1" spc="18" dirty="0">
                <a:solidFill>
                  <a:srgbClr val="FFFFFF"/>
                </a:solidFill>
                <a:latin typeface="Arial"/>
                <a:cs typeface="Arial"/>
              </a:rPr>
              <a:t>Conclusion</a:t>
            </a:r>
            <a:r>
              <a:rPr lang="en-US" sz="3280" b="1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80" b="1" dirty="0">
                <a:solidFill>
                  <a:srgbClr val="FFFFFF"/>
                </a:solidFill>
                <a:latin typeface="Arial"/>
                <a:cs typeface="Arial"/>
              </a:rPr>
              <a:t>	       </a:t>
            </a: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6560" dirty="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09743" y="3387725"/>
            <a:ext cx="4800370" cy="1009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7">
              <a:tabLst>
                <a:tab pos="1278961" algn="l"/>
              </a:tabLst>
            </a:pPr>
            <a:r>
              <a:rPr lang="en-US" sz="6560" b="1" spc="27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lang="en-US" sz="4000" b="1" spc="18" dirty="0">
                <a:solidFill>
                  <a:srgbClr val="FFFFFF"/>
                </a:solidFill>
                <a:latin typeface="Arial"/>
                <a:cs typeface="Arial"/>
              </a:rPr>
              <a:t>Abstract</a:t>
            </a:r>
            <a:endParaRPr sz="3280" dirty="0">
              <a:latin typeface="Arial"/>
              <a:cs typeface="Arial"/>
            </a:endParaRPr>
          </a:p>
        </p:txBody>
      </p:sp>
      <p:sp>
        <p:nvSpPr>
          <p:cNvPr id="114" name="object 62">
            <a:extLst>
              <a:ext uri="{FF2B5EF4-FFF2-40B4-BE49-F238E27FC236}">
                <a16:creationId xmlns="" xmlns:a16="http://schemas.microsoft.com/office/drawing/2014/main" id="{E0CE0196-90C8-4870-8189-700325C22CE4}"/>
              </a:ext>
            </a:extLst>
          </p:cNvPr>
          <p:cNvSpPr txBox="1"/>
          <p:nvPr/>
        </p:nvSpPr>
        <p:spPr>
          <a:xfrm>
            <a:off x="2557318" y="1673262"/>
            <a:ext cx="241138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ar-EG" sz="2800" dirty="0" smtClean="0"/>
              <a:t>Authors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" name="object 72">
            <a:extLst>
              <a:ext uri="{FF2B5EF4-FFF2-40B4-BE49-F238E27FC236}">
                <a16:creationId xmlns="" xmlns:a16="http://schemas.microsoft.com/office/drawing/2014/main" id="{145F1C2A-3A8F-42AE-A812-3B189606341C}"/>
              </a:ext>
            </a:extLst>
          </p:cNvPr>
          <p:cNvSpPr/>
          <p:nvPr/>
        </p:nvSpPr>
        <p:spPr>
          <a:xfrm>
            <a:off x="737843" y="11614260"/>
            <a:ext cx="13430768" cy="5388418"/>
          </a:xfrm>
          <a:custGeom>
            <a:avLst/>
            <a:gdLst/>
            <a:ahLst/>
            <a:cxnLst/>
            <a:rect l="l" t="t" r="r" b="b"/>
            <a:pathLst>
              <a:path w="6477634" h="3197860">
                <a:moveTo>
                  <a:pt x="6406563" y="0"/>
                </a:moveTo>
                <a:lnTo>
                  <a:pt x="70501" y="0"/>
                </a:lnTo>
                <a:lnTo>
                  <a:pt x="48279" y="3614"/>
                </a:lnTo>
                <a:lnTo>
                  <a:pt x="28934" y="13664"/>
                </a:lnTo>
                <a:lnTo>
                  <a:pt x="13649" y="28959"/>
                </a:lnTo>
                <a:lnTo>
                  <a:pt x="3609" y="48309"/>
                </a:lnTo>
                <a:lnTo>
                  <a:pt x="0" y="70523"/>
                </a:lnTo>
                <a:lnTo>
                  <a:pt x="0" y="3126922"/>
                </a:lnTo>
                <a:lnTo>
                  <a:pt x="13649" y="3168512"/>
                </a:lnTo>
                <a:lnTo>
                  <a:pt x="48279" y="3193837"/>
                </a:lnTo>
                <a:lnTo>
                  <a:pt x="70501" y="3197446"/>
                </a:lnTo>
                <a:lnTo>
                  <a:pt x="6406563" y="3197446"/>
                </a:lnTo>
                <a:lnTo>
                  <a:pt x="6448106" y="3183798"/>
                </a:lnTo>
                <a:lnTo>
                  <a:pt x="6473418" y="3149159"/>
                </a:lnTo>
                <a:lnTo>
                  <a:pt x="6477026" y="3126922"/>
                </a:lnTo>
                <a:lnTo>
                  <a:pt x="6477026" y="70523"/>
                </a:lnTo>
                <a:lnTo>
                  <a:pt x="6463383" y="28959"/>
                </a:lnTo>
                <a:lnTo>
                  <a:pt x="6428771" y="3614"/>
                </a:lnTo>
                <a:lnTo>
                  <a:pt x="640656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21" name="object 64">
            <a:extLst>
              <a:ext uri="{FF2B5EF4-FFF2-40B4-BE49-F238E27FC236}">
                <a16:creationId xmlns="" xmlns:a16="http://schemas.microsoft.com/office/drawing/2014/main" id="{D534A5EF-B4FF-4048-B845-3668BDBB0357}"/>
              </a:ext>
            </a:extLst>
          </p:cNvPr>
          <p:cNvSpPr/>
          <p:nvPr/>
        </p:nvSpPr>
        <p:spPr>
          <a:xfrm>
            <a:off x="737848" y="11722190"/>
            <a:ext cx="13447207" cy="5305335"/>
          </a:xfrm>
          <a:custGeom>
            <a:avLst/>
            <a:gdLst/>
            <a:ahLst/>
            <a:cxnLst/>
            <a:rect l="l" t="t" r="r" b="b"/>
            <a:pathLst>
              <a:path w="6477634" h="3197860">
                <a:moveTo>
                  <a:pt x="6406540" y="3197393"/>
                </a:moveTo>
                <a:lnTo>
                  <a:pt x="70496" y="3197393"/>
                </a:lnTo>
                <a:lnTo>
                  <a:pt x="43124" y="3191830"/>
                </a:lnTo>
                <a:lnTo>
                  <a:pt x="20708" y="3176683"/>
                </a:lnTo>
                <a:lnTo>
                  <a:pt x="5562" y="3154262"/>
                </a:lnTo>
                <a:lnTo>
                  <a:pt x="0" y="3126880"/>
                </a:lnTo>
                <a:lnTo>
                  <a:pt x="0" y="70492"/>
                </a:lnTo>
                <a:lnTo>
                  <a:pt x="5562" y="43122"/>
                </a:lnTo>
                <a:lnTo>
                  <a:pt x="20708" y="20707"/>
                </a:lnTo>
                <a:lnTo>
                  <a:pt x="43124" y="5562"/>
                </a:lnTo>
                <a:lnTo>
                  <a:pt x="70496" y="0"/>
                </a:lnTo>
                <a:lnTo>
                  <a:pt x="6406540" y="0"/>
                </a:lnTo>
                <a:lnTo>
                  <a:pt x="6433912" y="5562"/>
                </a:lnTo>
                <a:lnTo>
                  <a:pt x="6456328" y="20707"/>
                </a:lnTo>
                <a:lnTo>
                  <a:pt x="6471473" y="43122"/>
                </a:lnTo>
                <a:lnTo>
                  <a:pt x="6477036" y="70492"/>
                </a:lnTo>
                <a:lnTo>
                  <a:pt x="6477036" y="3126880"/>
                </a:lnTo>
                <a:lnTo>
                  <a:pt x="6471473" y="3154262"/>
                </a:lnTo>
                <a:lnTo>
                  <a:pt x="6456328" y="3176683"/>
                </a:lnTo>
                <a:lnTo>
                  <a:pt x="6433912" y="3191830"/>
                </a:lnTo>
                <a:lnTo>
                  <a:pt x="6406540" y="3197393"/>
                </a:lnTo>
                <a:close/>
              </a:path>
            </a:pathLst>
          </a:custGeom>
          <a:ln w="47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26" name="object 53">
            <a:extLst>
              <a:ext uri="{FF2B5EF4-FFF2-40B4-BE49-F238E27FC236}">
                <a16:creationId xmlns="" xmlns:a16="http://schemas.microsoft.com/office/drawing/2014/main" id="{718E616D-9947-4BD9-8CEE-CE0216A42258}"/>
              </a:ext>
            </a:extLst>
          </p:cNvPr>
          <p:cNvSpPr/>
          <p:nvPr/>
        </p:nvSpPr>
        <p:spPr>
          <a:xfrm>
            <a:off x="61169" y="19303520"/>
            <a:ext cx="96622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31" y="0"/>
                </a:lnTo>
              </a:path>
            </a:pathLst>
          </a:custGeom>
          <a:ln w="3986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27" name="object 82">
            <a:extLst>
              <a:ext uri="{FF2B5EF4-FFF2-40B4-BE49-F238E27FC236}">
                <a16:creationId xmlns="" xmlns:a16="http://schemas.microsoft.com/office/drawing/2014/main" id="{E7D955AA-B784-4016-A66F-4379F3517B8C}"/>
              </a:ext>
            </a:extLst>
          </p:cNvPr>
          <p:cNvSpPr/>
          <p:nvPr/>
        </p:nvSpPr>
        <p:spPr>
          <a:xfrm>
            <a:off x="1057974" y="20837525"/>
            <a:ext cx="7779638" cy="874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28" name="object 83">
            <a:extLst>
              <a:ext uri="{FF2B5EF4-FFF2-40B4-BE49-F238E27FC236}">
                <a16:creationId xmlns="" xmlns:a16="http://schemas.microsoft.com/office/drawing/2014/main" id="{FA60FFCB-13F5-4221-A265-23DECEEC89C6}"/>
              </a:ext>
            </a:extLst>
          </p:cNvPr>
          <p:cNvSpPr/>
          <p:nvPr/>
        </p:nvSpPr>
        <p:spPr>
          <a:xfrm>
            <a:off x="512636" y="20555330"/>
            <a:ext cx="1501450" cy="1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29" name="object 93">
            <a:extLst>
              <a:ext uri="{FF2B5EF4-FFF2-40B4-BE49-F238E27FC236}">
                <a16:creationId xmlns="" xmlns:a16="http://schemas.microsoft.com/office/drawing/2014/main" id="{E345431D-9FF8-4590-986C-CDE6C921F293}"/>
              </a:ext>
            </a:extLst>
          </p:cNvPr>
          <p:cNvSpPr txBox="1"/>
          <p:nvPr/>
        </p:nvSpPr>
        <p:spPr>
          <a:xfrm>
            <a:off x="2391160" y="20989925"/>
            <a:ext cx="621785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MATERIALS AND METHODS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0" name="object 94">
            <a:extLst>
              <a:ext uri="{FF2B5EF4-FFF2-40B4-BE49-F238E27FC236}">
                <a16:creationId xmlns="" xmlns:a16="http://schemas.microsoft.com/office/drawing/2014/main" id="{D875DE00-8E91-4B53-B0D4-A08C3DF8859B}"/>
              </a:ext>
            </a:extLst>
          </p:cNvPr>
          <p:cNvSpPr txBox="1"/>
          <p:nvPr/>
        </p:nvSpPr>
        <p:spPr>
          <a:xfrm>
            <a:off x="992963" y="20777147"/>
            <a:ext cx="511527" cy="2019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7"/>
            <a:r>
              <a:rPr lang="en-US" sz="6560" b="1" spc="27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6560" dirty="0">
              <a:latin typeface="Arial"/>
              <a:cs typeface="Arial"/>
            </a:endParaRPr>
          </a:p>
        </p:txBody>
      </p:sp>
      <p:sp>
        <p:nvSpPr>
          <p:cNvPr id="131" name="object 72">
            <a:extLst>
              <a:ext uri="{FF2B5EF4-FFF2-40B4-BE49-F238E27FC236}">
                <a16:creationId xmlns="" xmlns:a16="http://schemas.microsoft.com/office/drawing/2014/main" id="{9C979982-4E83-4E44-A680-A34F2F6E0FAE}"/>
              </a:ext>
            </a:extLst>
          </p:cNvPr>
          <p:cNvSpPr/>
          <p:nvPr/>
        </p:nvSpPr>
        <p:spPr>
          <a:xfrm>
            <a:off x="753897" y="18619444"/>
            <a:ext cx="13430768" cy="1989481"/>
          </a:xfrm>
          <a:custGeom>
            <a:avLst/>
            <a:gdLst/>
            <a:ahLst/>
            <a:cxnLst/>
            <a:rect l="l" t="t" r="r" b="b"/>
            <a:pathLst>
              <a:path w="6477634" h="3197860">
                <a:moveTo>
                  <a:pt x="6406563" y="0"/>
                </a:moveTo>
                <a:lnTo>
                  <a:pt x="70501" y="0"/>
                </a:lnTo>
                <a:lnTo>
                  <a:pt x="48279" y="3614"/>
                </a:lnTo>
                <a:lnTo>
                  <a:pt x="28934" y="13664"/>
                </a:lnTo>
                <a:lnTo>
                  <a:pt x="13649" y="28959"/>
                </a:lnTo>
                <a:lnTo>
                  <a:pt x="3609" y="48309"/>
                </a:lnTo>
                <a:lnTo>
                  <a:pt x="0" y="70523"/>
                </a:lnTo>
                <a:lnTo>
                  <a:pt x="0" y="3126922"/>
                </a:lnTo>
                <a:lnTo>
                  <a:pt x="13649" y="3168512"/>
                </a:lnTo>
                <a:lnTo>
                  <a:pt x="48279" y="3193837"/>
                </a:lnTo>
                <a:lnTo>
                  <a:pt x="70501" y="3197446"/>
                </a:lnTo>
                <a:lnTo>
                  <a:pt x="6406563" y="3197446"/>
                </a:lnTo>
                <a:lnTo>
                  <a:pt x="6448106" y="3183798"/>
                </a:lnTo>
                <a:lnTo>
                  <a:pt x="6473418" y="3149159"/>
                </a:lnTo>
                <a:lnTo>
                  <a:pt x="6477026" y="3126922"/>
                </a:lnTo>
                <a:lnTo>
                  <a:pt x="6477026" y="70523"/>
                </a:lnTo>
                <a:lnTo>
                  <a:pt x="6463383" y="28959"/>
                </a:lnTo>
                <a:lnTo>
                  <a:pt x="6428771" y="3614"/>
                </a:lnTo>
                <a:lnTo>
                  <a:pt x="640656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33" name="object 64">
            <a:extLst>
              <a:ext uri="{FF2B5EF4-FFF2-40B4-BE49-F238E27FC236}">
                <a16:creationId xmlns="" xmlns:a16="http://schemas.microsoft.com/office/drawing/2014/main" id="{7C00E69D-51EC-487B-BF29-8613E55A198B}"/>
              </a:ext>
            </a:extLst>
          </p:cNvPr>
          <p:cNvSpPr/>
          <p:nvPr/>
        </p:nvSpPr>
        <p:spPr>
          <a:xfrm>
            <a:off x="760412" y="18623135"/>
            <a:ext cx="13447207" cy="1833390"/>
          </a:xfrm>
          <a:custGeom>
            <a:avLst/>
            <a:gdLst/>
            <a:ahLst/>
            <a:cxnLst/>
            <a:rect l="l" t="t" r="r" b="b"/>
            <a:pathLst>
              <a:path w="6477634" h="3197860">
                <a:moveTo>
                  <a:pt x="6406540" y="3197393"/>
                </a:moveTo>
                <a:lnTo>
                  <a:pt x="70496" y="3197393"/>
                </a:lnTo>
                <a:lnTo>
                  <a:pt x="43124" y="3191830"/>
                </a:lnTo>
                <a:lnTo>
                  <a:pt x="20708" y="3176683"/>
                </a:lnTo>
                <a:lnTo>
                  <a:pt x="5562" y="3154262"/>
                </a:lnTo>
                <a:lnTo>
                  <a:pt x="0" y="3126880"/>
                </a:lnTo>
                <a:lnTo>
                  <a:pt x="0" y="70492"/>
                </a:lnTo>
                <a:lnTo>
                  <a:pt x="5562" y="43122"/>
                </a:lnTo>
                <a:lnTo>
                  <a:pt x="20708" y="20707"/>
                </a:lnTo>
                <a:lnTo>
                  <a:pt x="43124" y="5562"/>
                </a:lnTo>
                <a:lnTo>
                  <a:pt x="70496" y="0"/>
                </a:lnTo>
                <a:lnTo>
                  <a:pt x="6406540" y="0"/>
                </a:lnTo>
                <a:lnTo>
                  <a:pt x="6433912" y="5562"/>
                </a:lnTo>
                <a:lnTo>
                  <a:pt x="6456328" y="20707"/>
                </a:lnTo>
                <a:lnTo>
                  <a:pt x="6471473" y="43122"/>
                </a:lnTo>
                <a:lnTo>
                  <a:pt x="6477036" y="70492"/>
                </a:lnTo>
                <a:lnTo>
                  <a:pt x="6477036" y="3126880"/>
                </a:lnTo>
                <a:lnTo>
                  <a:pt x="6471473" y="3154262"/>
                </a:lnTo>
                <a:lnTo>
                  <a:pt x="6456328" y="3176683"/>
                </a:lnTo>
                <a:lnTo>
                  <a:pt x="6433912" y="3191830"/>
                </a:lnTo>
                <a:lnTo>
                  <a:pt x="6406540" y="3197393"/>
                </a:lnTo>
                <a:close/>
              </a:path>
            </a:pathLst>
          </a:custGeom>
          <a:ln w="47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38" name="object 72">
            <a:extLst>
              <a:ext uri="{FF2B5EF4-FFF2-40B4-BE49-F238E27FC236}">
                <a16:creationId xmlns="" xmlns:a16="http://schemas.microsoft.com/office/drawing/2014/main" id="{DB0D9145-9515-469C-98F0-481FDC11A8D2}"/>
              </a:ext>
            </a:extLst>
          </p:cNvPr>
          <p:cNvSpPr/>
          <p:nvPr/>
        </p:nvSpPr>
        <p:spPr>
          <a:xfrm>
            <a:off x="724400" y="21980524"/>
            <a:ext cx="13430768" cy="11427827"/>
          </a:xfrm>
          <a:custGeom>
            <a:avLst/>
            <a:gdLst/>
            <a:ahLst/>
            <a:cxnLst/>
            <a:rect l="l" t="t" r="r" b="b"/>
            <a:pathLst>
              <a:path w="6477634" h="3197860">
                <a:moveTo>
                  <a:pt x="6406563" y="0"/>
                </a:moveTo>
                <a:lnTo>
                  <a:pt x="70501" y="0"/>
                </a:lnTo>
                <a:lnTo>
                  <a:pt x="48279" y="3614"/>
                </a:lnTo>
                <a:lnTo>
                  <a:pt x="28934" y="13664"/>
                </a:lnTo>
                <a:lnTo>
                  <a:pt x="13649" y="28959"/>
                </a:lnTo>
                <a:lnTo>
                  <a:pt x="3609" y="48309"/>
                </a:lnTo>
                <a:lnTo>
                  <a:pt x="0" y="70523"/>
                </a:lnTo>
                <a:lnTo>
                  <a:pt x="0" y="3126922"/>
                </a:lnTo>
                <a:lnTo>
                  <a:pt x="13649" y="3168512"/>
                </a:lnTo>
                <a:lnTo>
                  <a:pt x="48279" y="3193837"/>
                </a:lnTo>
                <a:lnTo>
                  <a:pt x="70501" y="3197446"/>
                </a:lnTo>
                <a:lnTo>
                  <a:pt x="6406563" y="3197446"/>
                </a:lnTo>
                <a:lnTo>
                  <a:pt x="6448106" y="3183798"/>
                </a:lnTo>
                <a:lnTo>
                  <a:pt x="6473418" y="3149159"/>
                </a:lnTo>
                <a:lnTo>
                  <a:pt x="6477026" y="3126922"/>
                </a:lnTo>
                <a:lnTo>
                  <a:pt x="6477026" y="70523"/>
                </a:lnTo>
                <a:lnTo>
                  <a:pt x="6463383" y="28959"/>
                </a:lnTo>
                <a:lnTo>
                  <a:pt x="6428771" y="3614"/>
                </a:lnTo>
                <a:lnTo>
                  <a:pt x="640656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53" name="object 75">
            <a:extLst>
              <a:ext uri="{FF2B5EF4-FFF2-40B4-BE49-F238E27FC236}">
                <a16:creationId xmlns="" xmlns:a16="http://schemas.microsoft.com/office/drawing/2014/main" id="{3EA431D7-CEA9-490E-AC65-E9E32777B46C}"/>
              </a:ext>
            </a:extLst>
          </p:cNvPr>
          <p:cNvSpPr/>
          <p:nvPr/>
        </p:nvSpPr>
        <p:spPr>
          <a:xfrm>
            <a:off x="14941822" y="13459122"/>
            <a:ext cx="13049572" cy="7213007"/>
          </a:xfrm>
          <a:custGeom>
            <a:avLst/>
            <a:gdLst/>
            <a:ahLst/>
            <a:cxnLst/>
            <a:rect l="l" t="t" r="r" b="b"/>
            <a:pathLst>
              <a:path w="6465569" h="3061335">
                <a:moveTo>
                  <a:pt x="6394892" y="0"/>
                </a:moveTo>
                <a:lnTo>
                  <a:pt x="70523" y="0"/>
                </a:lnTo>
                <a:lnTo>
                  <a:pt x="48309" y="3608"/>
                </a:lnTo>
                <a:lnTo>
                  <a:pt x="28959" y="13643"/>
                </a:lnTo>
                <a:lnTo>
                  <a:pt x="13664" y="28920"/>
                </a:lnTo>
                <a:lnTo>
                  <a:pt x="3614" y="48255"/>
                </a:lnTo>
                <a:lnTo>
                  <a:pt x="0" y="70463"/>
                </a:lnTo>
                <a:lnTo>
                  <a:pt x="0" y="2990407"/>
                </a:lnTo>
                <a:lnTo>
                  <a:pt x="13664" y="3031996"/>
                </a:lnTo>
                <a:lnTo>
                  <a:pt x="48309" y="3057321"/>
                </a:lnTo>
                <a:lnTo>
                  <a:pt x="70523" y="3060930"/>
                </a:lnTo>
                <a:lnTo>
                  <a:pt x="6394892" y="3060930"/>
                </a:lnTo>
                <a:lnTo>
                  <a:pt x="6436434" y="3047283"/>
                </a:lnTo>
                <a:lnTo>
                  <a:pt x="6461747" y="3012644"/>
                </a:lnTo>
                <a:lnTo>
                  <a:pt x="6465355" y="2990407"/>
                </a:lnTo>
                <a:lnTo>
                  <a:pt x="6465355" y="70463"/>
                </a:lnTo>
                <a:lnTo>
                  <a:pt x="6451712" y="28920"/>
                </a:lnTo>
                <a:lnTo>
                  <a:pt x="6417100" y="3608"/>
                </a:lnTo>
                <a:lnTo>
                  <a:pt x="6394892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54" name="object 67">
            <a:extLst>
              <a:ext uri="{FF2B5EF4-FFF2-40B4-BE49-F238E27FC236}">
                <a16:creationId xmlns="" xmlns:a16="http://schemas.microsoft.com/office/drawing/2014/main" id="{2A1559BF-E63B-4919-BB56-5E3AB81F5F46}"/>
              </a:ext>
            </a:extLst>
          </p:cNvPr>
          <p:cNvSpPr/>
          <p:nvPr/>
        </p:nvSpPr>
        <p:spPr>
          <a:xfrm>
            <a:off x="14815225" y="13373396"/>
            <a:ext cx="13148587" cy="7321060"/>
          </a:xfrm>
          <a:custGeom>
            <a:avLst/>
            <a:gdLst/>
            <a:ahLst/>
            <a:cxnLst/>
            <a:rect l="l" t="t" r="r" b="b"/>
            <a:pathLst>
              <a:path w="6465569" h="3061335">
                <a:moveTo>
                  <a:pt x="6394838" y="3060944"/>
                </a:moveTo>
                <a:lnTo>
                  <a:pt x="70493" y="3060944"/>
                </a:lnTo>
                <a:lnTo>
                  <a:pt x="43123" y="3055381"/>
                </a:lnTo>
                <a:lnTo>
                  <a:pt x="20708" y="3040235"/>
                </a:lnTo>
                <a:lnTo>
                  <a:pt x="5562" y="3017820"/>
                </a:lnTo>
                <a:lnTo>
                  <a:pt x="0" y="2990450"/>
                </a:lnTo>
                <a:lnTo>
                  <a:pt x="0" y="70494"/>
                </a:lnTo>
                <a:lnTo>
                  <a:pt x="5562" y="43124"/>
                </a:lnTo>
                <a:lnTo>
                  <a:pt x="20708" y="20709"/>
                </a:lnTo>
                <a:lnTo>
                  <a:pt x="43123" y="5562"/>
                </a:lnTo>
                <a:lnTo>
                  <a:pt x="70493" y="0"/>
                </a:lnTo>
                <a:lnTo>
                  <a:pt x="6394838" y="0"/>
                </a:lnTo>
                <a:lnTo>
                  <a:pt x="6422219" y="5562"/>
                </a:lnTo>
                <a:lnTo>
                  <a:pt x="6444640" y="20709"/>
                </a:lnTo>
                <a:lnTo>
                  <a:pt x="6459788" y="43124"/>
                </a:lnTo>
                <a:lnTo>
                  <a:pt x="6465351" y="70494"/>
                </a:lnTo>
                <a:lnTo>
                  <a:pt x="6465351" y="2990450"/>
                </a:lnTo>
                <a:lnTo>
                  <a:pt x="6459788" y="3017820"/>
                </a:lnTo>
                <a:lnTo>
                  <a:pt x="6444640" y="3040235"/>
                </a:lnTo>
                <a:lnTo>
                  <a:pt x="6422219" y="3055381"/>
                </a:lnTo>
                <a:lnTo>
                  <a:pt x="6394838" y="3060944"/>
                </a:lnTo>
                <a:close/>
              </a:path>
            </a:pathLst>
          </a:custGeom>
          <a:ln w="477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59" name="object 75">
            <a:extLst>
              <a:ext uri="{FF2B5EF4-FFF2-40B4-BE49-F238E27FC236}">
                <a16:creationId xmlns="" xmlns:a16="http://schemas.microsoft.com/office/drawing/2014/main" id="{C996C71D-FEEE-4626-9D4E-A36EB6714FD6}"/>
              </a:ext>
            </a:extLst>
          </p:cNvPr>
          <p:cNvSpPr/>
          <p:nvPr/>
        </p:nvSpPr>
        <p:spPr>
          <a:xfrm>
            <a:off x="14857412" y="21450596"/>
            <a:ext cx="12778407" cy="6778329"/>
          </a:xfrm>
          <a:custGeom>
            <a:avLst/>
            <a:gdLst/>
            <a:ahLst/>
            <a:cxnLst/>
            <a:rect l="l" t="t" r="r" b="b"/>
            <a:pathLst>
              <a:path w="6465569" h="3061335">
                <a:moveTo>
                  <a:pt x="6394892" y="0"/>
                </a:moveTo>
                <a:lnTo>
                  <a:pt x="70523" y="0"/>
                </a:lnTo>
                <a:lnTo>
                  <a:pt x="48309" y="3608"/>
                </a:lnTo>
                <a:lnTo>
                  <a:pt x="28959" y="13643"/>
                </a:lnTo>
                <a:lnTo>
                  <a:pt x="13664" y="28920"/>
                </a:lnTo>
                <a:lnTo>
                  <a:pt x="3614" y="48255"/>
                </a:lnTo>
                <a:lnTo>
                  <a:pt x="0" y="70463"/>
                </a:lnTo>
                <a:lnTo>
                  <a:pt x="0" y="2990407"/>
                </a:lnTo>
                <a:lnTo>
                  <a:pt x="13664" y="3031996"/>
                </a:lnTo>
                <a:lnTo>
                  <a:pt x="48309" y="3057321"/>
                </a:lnTo>
                <a:lnTo>
                  <a:pt x="70523" y="3060930"/>
                </a:lnTo>
                <a:lnTo>
                  <a:pt x="6394892" y="3060930"/>
                </a:lnTo>
                <a:lnTo>
                  <a:pt x="6436434" y="3047283"/>
                </a:lnTo>
                <a:lnTo>
                  <a:pt x="6461747" y="3012644"/>
                </a:lnTo>
                <a:lnTo>
                  <a:pt x="6465355" y="2990407"/>
                </a:lnTo>
                <a:lnTo>
                  <a:pt x="6465355" y="70463"/>
                </a:lnTo>
                <a:lnTo>
                  <a:pt x="6451712" y="28920"/>
                </a:lnTo>
                <a:lnTo>
                  <a:pt x="6417100" y="3608"/>
                </a:lnTo>
                <a:lnTo>
                  <a:pt x="6394892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33"/>
          </a:p>
        </p:txBody>
      </p:sp>
      <p:sp>
        <p:nvSpPr>
          <p:cNvPr id="160" name="object 67">
            <a:extLst>
              <a:ext uri="{FF2B5EF4-FFF2-40B4-BE49-F238E27FC236}">
                <a16:creationId xmlns="" xmlns:a16="http://schemas.microsoft.com/office/drawing/2014/main" id="{FF61BABA-E001-43C7-8743-D9E0F046700E}"/>
              </a:ext>
            </a:extLst>
          </p:cNvPr>
          <p:cNvSpPr/>
          <p:nvPr/>
        </p:nvSpPr>
        <p:spPr>
          <a:xfrm>
            <a:off x="14857412" y="21374396"/>
            <a:ext cx="12954000" cy="6854529"/>
          </a:xfrm>
          <a:custGeom>
            <a:avLst/>
            <a:gdLst/>
            <a:ahLst/>
            <a:cxnLst/>
            <a:rect l="l" t="t" r="r" b="b"/>
            <a:pathLst>
              <a:path w="6465569" h="3061335">
                <a:moveTo>
                  <a:pt x="6394838" y="3060944"/>
                </a:moveTo>
                <a:lnTo>
                  <a:pt x="70493" y="3060944"/>
                </a:lnTo>
                <a:lnTo>
                  <a:pt x="43123" y="3055381"/>
                </a:lnTo>
                <a:lnTo>
                  <a:pt x="20708" y="3040235"/>
                </a:lnTo>
                <a:lnTo>
                  <a:pt x="5562" y="3017820"/>
                </a:lnTo>
                <a:lnTo>
                  <a:pt x="0" y="2990450"/>
                </a:lnTo>
                <a:lnTo>
                  <a:pt x="0" y="70494"/>
                </a:lnTo>
                <a:lnTo>
                  <a:pt x="5562" y="43124"/>
                </a:lnTo>
                <a:lnTo>
                  <a:pt x="20708" y="20709"/>
                </a:lnTo>
                <a:lnTo>
                  <a:pt x="43123" y="5562"/>
                </a:lnTo>
                <a:lnTo>
                  <a:pt x="70493" y="0"/>
                </a:lnTo>
                <a:lnTo>
                  <a:pt x="6394838" y="0"/>
                </a:lnTo>
                <a:lnTo>
                  <a:pt x="6422219" y="5562"/>
                </a:lnTo>
                <a:lnTo>
                  <a:pt x="6444640" y="20709"/>
                </a:lnTo>
                <a:lnTo>
                  <a:pt x="6459788" y="43124"/>
                </a:lnTo>
                <a:lnTo>
                  <a:pt x="6465351" y="70494"/>
                </a:lnTo>
                <a:lnTo>
                  <a:pt x="6465351" y="2990450"/>
                </a:lnTo>
                <a:lnTo>
                  <a:pt x="6459788" y="3017820"/>
                </a:lnTo>
                <a:lnTo>
                  <a:pt x="6444640" y="3040235"/>
                </a:lnTo>
                <a:lnTo>
                  <a:pt x="6422219" y="3055381"/>
                </a:lnTo>
                <a:lnTo>
                  <a:pt x="6394838" y="3060944"/>
                </a:lnTo>
                <a:close/>
              </a:path>
            </a:pathLst>
          </a:custGeom>
          <a:ln w="477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833"/>
          </a:p>
        </p:txBody>
      </p:sp>
      <p:pic>
        <p:nvPicPr>
          <p:cNvPr id="166" name="Picture 26" descr="logo1">
            <a:extLst>
              <a:ext uri="{FF2B5EF4-FFF2-40B4-BE49-F238E27FC236}">
                <a16:creationId xmlns="" xmlns:a16="http://schemas.microsoft.com/office/drawing/2014/main" id="{47F74663-268F-4400-95FE-F4A6CA89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9050"/>
            <a:ext cx="2788894" cy="2788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big--logo-icafs--2020"/>
          <p:cNvPicPr/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184050" y="33305857"/>
            <a:ext cx="85011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FIX.cdr</dc:title>
  <dc:creator>KID</dc:creator>
  <cp:lastModifiedBy>Dr usama</cp:lastModifiedBy>
  <cp:revision>31</cp:revision>
  <cp:lastPrinted>2017-10-01T19:28:00Z</cp:lastPrinted>
  <dcterms:created xsi:type="dcterms:W3CDTF">2015-07-04T02:05:36Z</dcterms:created>
  <dcterms:modified xsi:type="dcterms:W3CDTF">2019-10-05T08:27:35Z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2015-07-04T00:00:00Z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2015-07-04T00:00:00Z</vt:filetime>
  </property>
</Properties>
</file>